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2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99" d="100"/>
          <a:sy n="99" d="100"/>
        </p:scale>
        <p:origin x="26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https://www.cloudskillsboost.google/paths/118/course_templates/539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https://www.cloudskillsboost.google/payments/buy_credits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2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https://www.cloudskillsboost.google/payments/new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https://cloud.google.com/innovators/plus?hl=en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894AE5-2F2C-1C98-EC7A-7CB33AAD3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255" y="1575628"/>
            <a:ext cx="5117519" cy="37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6236D-ECC8-AE4E-F45A-CAEC4459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381381"/>
            <a:ext cx="12190476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2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50BF5-0F50-FA62-FC12-B8F9F1E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" y="400237"/>
            <a:ext cx="12174378" cy="60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8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8371D-72F0-95A1-EF38-8042FF9F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" y="400428"/>
            <a:ext cx="12193212" cy="61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49162-8AEA-7876-5743-C5EE6777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38" y="93990"/>
            <a:ext cx="8886324" cy="66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5694D-4BD4-DA6A-58E6-C10EAE8D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35" y="1996401"/>
            <a:ext cx="10505730" cy="2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3B6FE-3049-9D23-9791-2B75D06E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37" y="214553"/>
            <a:ext cx="8724926" cy="64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0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F3C4A-8FE4-3EFD-F881-08025418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00" y="0"/>
            <a:ext cx="75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2D636-5E86-E96B-AC90-BD6C082C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2267095"/>
            <a:ext cx="11047619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24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1020</TotalTime>
  <Words>60</Words>
  <Application>Microsoft Office PowerPoint</Application>
  <PresentationFormat>Widescreen</PresentationFormat>
  <Paragraphs>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1</cp:revision>
  <dcterms:created xsi:type="dcterms:W3CDTF">2024-06-30T01:37:58Z</dcterms:created>
  <dcterms:modified xsi:type="dcterms:W3CDTF">2024-07-04T19:23:52Z</dcterms:modified>
</cp:coreProperties>
</file>